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57" r:id="rId7"/>
    <p:sldId id="263" r:id="rId8"/>
    <p:sldId id="277" r:id="rId9"/>
    <p:sldId id="278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461487-BB8A-482F-9F09-49ED9D39CB37}" v="1209" dt="2021-01-25T02:23:53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Julian" userId="29300715-b10e-48a2-887f-b7fa4e9e6130" providerId="ADAL" clId="{9F461487-BB8A-482F-9F09-49ED9D39CB37}"/>
    <pc:docChg chg="undo custSel addSld delSld modSld">
      <pc:chgData name="John Julian" userId="29300715-b10e-48a2-887f-b7fa4e9e6130" providerId="ADAL" clId="{9F461487-BB8A-482F-9F09-49ED9D39CB37}" dt="2021-01-25T02:23:53.805" v="7846"/>
      <pc:docMkLst>
        <pc:docMk/>
      </pc:docMkLst>
      <pc:sldChg chg="modSp mod">
        <pc:chgData name="John Julian" userId="29300715-b10e-48a2-887f-b7fa4e9e6130" providerId="ADAL" clId="{9F461487-BB8A-482F-9F09-49ED9D39CB37}" dt="2021-01-19T15:39:13.440" v="4101" actId="20577"/>
        <pc:sldMkLst>
          <pc:docMk/>
          <pc:sldMk cId="3813654189" sldId="257"/>
        </pc:sldMkLst>
        <pc:spChg chg="mod">
          <ac:chgData name="John Julian" userId="29300715-b10e-48a2-887f-b7fa4e9e6130" providerId="ADAL" clId="{9F461487-BB8A-482F-9F09-49ED9D39CB37}" dt="2021-01-19T15:39:13.440" v="4101" actId="20577"/>
          <ac:spMkLst>
            <pc:docMk/>
            <pc:sldMk cId="3813654189" sldId="257"/>
            <ac:spMk id="2" creationId="{7D59531C-BB25-4B3A-AEA6-D4A23F6EE1A4}"/>
          </ac:spMkLst>
        </pc:spChg>
      </pc:sldChg>
      <pc:sldChg chg="modAnim">
        <pc:chgData name="John Julian" userId="29300715-b10e-48a2-887f-b7fa4e9e6130" providerId="ADAL" clId="{9F461487-BB8A-482F-9F09-49ED9D39CB37}" dt="2021-01-25T02:15:21.546" v="7798"/>
        <pc:sldMkLst>
          <pc:docMk/>
          <pc:sldMk cId="3029129722" sldId="258"/>
        </pc:sldMkLst>
      </pc:sldChg>
      <pc:sldChg chg="modSp modAnim">
        <pc:chgData name="John Julian" userId="29300715-b10e-48a2-887f-b7fa4e9e6130" providerId="ADAL" clId="{9F461487-BB8A-482F-9F09-49ED9D39CB37}" dt="2021-01-25T02:15:42.896" v="7801"/>
        <pc:sldMkLst>
          <pc:docMk/>
          <pc:sldMk cId="605776139" sldId="260"/>
        </pc:sldMkLst>
        <pc:spChg chg="mod">
          <ac:chgData name="John Julian" userId="29300715-b10e-48a2-887f-b7fa4e9e6130" providerId="ADAL" clId="{9F461487-BB8A-482F-9F09-49ED9D39CB37}" dt="2021-01-25T02:15:35.716" v="7799" actId="207"/>
          <ac:spMkLst>
            <pc:docMk/>
            <pc:sldMk cId="605776139" sldId="260"/>
            <ac:spMk id="3" creationId="{62848E57-CD28-48B4-921E-9F4BB2F52B26}"/>
          </ac:spMkLst>
        </pc:spChg>
        <pc:spChg chg="mod">
          <ac:chgData name="John Julian" userId="29300715-b10e-48a2-887f-b7fa4e9e6130" providerId="ADAL" clId="{9F461487-BB8A-482F-9F09-49ED9D39CB37}" dt="2021-01-25T02:15:38.109" v="7800" actId="207"/>
          <ac:spMkLst>
            <pc:docMk/>
            <pc:sldMk cId="605776139" sldId="260"/>
            <ac:spMk id="4" creationId="{C0445D04-688A-4038-9036-CC7273B84B8D}"/>
          </ac:spMkLst>
        </pc:spChg>
      </pc:sldChg>
      <pc:sldChg chg="modAnim">
        <pc:chgData name="John Julian" userId="29300715-b10e-48a2-887f-b7fa4e9e6130" providerId="ADAL" clId="{9F461487-BB8A-482F-9F09-49ED9D39CB37}" dt="2021-01-25T02:16:10.263" v="7804"/>
        <pc:sldMkLst>
          <pc:docMk/>
          <pc:sldMk cId="3037400957" sldId="261"/>
        </pc:sldMkLst>
      </pc:sldChg>
      <pc:sldChg chg="modAnim">
        <pc:chgData name="John Julian" userId="29300715-b10e-48a2-887f-b7fa4e9e6130" providerId="ADAL" clId="{9F461487-BB8A-482F-9F09-49ED9D39CB37}" dt="2021-01-25T02:16:25.209" v="7805"/>
        <pc:sldMkLst>
          <pc:docMk/>
          <pc:sldMk cId="4263359008" sldId="262"/>
        </pc:sldMkLst>
      </pc:sldChg>
      <pc:sldChg chg="modSp mod modAnim">
        <pc:chgData name="John Julian" userId="29300715-b10e-48a2-887f-b7fa4e9e6130" providerId="ADAL" clId="{9F461487-BB8A-482F-9F09-49ED9D39CB37}" dt="2021-01-25T02:16:41.314" v="7806"/>
        <pc:sldMkLst>
          <pc:docMk/>
          <pc:sldMk cId="2914570077" sldId="263"/>
        </pc:sldMkLst>
        <pc:spChg chg="mod">
          <ac:chgData name="John Julian" userId="29300715-b10e-48a2-887f-b7fa4e9e6130" providerId="ADAL" clId="{9F461487-BB8A-482F-9F09-49ED9D39CB37}" dt="2021-01-19T02:24:51.811" v="119" actId="20577"/>
          <ac:spMkLst>
            <pc:docMk/>
            <pc:sldMk cId="2914570077" sldId="263"/>
            <ac:spMk id="2" creationId="{2C78D6F2-D944-4E33-88D6-68B28E74D4D7}"/>
          </ac:spMkLst>
        </pc:spChg>
        <pc:spChg chg="mod">
          <ac:chgData name="John Julian" userId="29300715-b10e-48a2-887f-b7fa4e9e6130" providerId="ADAL" clId="{9F461487-BB8A-482F-9F09-49ED9D39CB37}" dt="2021-01-19T15:54:21.683" v="4771" actId="20577"/>
          <ac:spMkLst>
            <pc:docMk/>
            <pc:sldMk cId="2914570077" sldId="263"/>
            <ac:spMk id="3" creationId="{9F5BB17C-7FF0-4D75-8BBC-7F738E0248D2}"/>
          </ac:spMkLst>
        </pc:spChg>
      </pc:sldChg>
      <pc:sldChg chg="addSp modSp new mod modAnim">
        <pc:chgData name="John Julian" userId="29300715-b10e-48a2-887f-b7fa4e9e6130" providerId="ADAL" clId="{9F461487-BB8A-482F-9F09-49ED9D39CB37}" dt="2021-01-25T02:17:34.666" v="7808"/>
        <pc:sldMkLst>
          <pc:docMk/>
          <pc:sldMk cId="2340307858" sldId="264"/>
        </pc:sldMkLst>
        <pc:spChg chg="mod">
          <ac:chgData name="John Julian" userId="29300715-b10e-48a2-887f-b7fa4e9e6130" providerId="ADAL" clId="{9F461487-BB8A-482F-9F09-49ED9D39CB37}" dt="2021-01-19T02:29:13.136" v="437" actId="20577"/>
          <ac:spMkLst>
            <pc:docMk/>
            <pc:sldMk cId="2340307858" sldId="264"/>
            <ac:spMk id="2" creationId="{E3A7E6E7-8ADF-4E3F-BB16-28D4B1BBFA90}"/>
          </ac:spMkLst>
        </pc:spChg>
        <pc:spChg chg="mod">
          <ac:chgData name="John Julian" userId="29300715-b10e-48a2-887f-b7fa4e9e6130" providerId="ADAL" clId="{9F461487-BB8A-482F-9F09-49ED9D39CB37}" dt="2021-01-19T02:41:24.494" v="1209" actId="20577"/>
          <ac:spMkLst>
            <pc:docMk/>
            <pc:sldMk cId="2340307858" sldId="264"/>
            <ac:spMk id="3" creationId="{559D3B8A-8E9E-4646-8E48-6B9BF19051C3}"/>
          </ac:spMkLst>
        </pc:spChg>
        <pc:cxnChg chg="add mod">
          <ac:chgData name="John Julian" userId="29300715-b10e-48a2-887f-b7fa4e9e6130" providerId="ADAL" clId="{9F461487-BB8A-482F-9F09-49ED9D39CB37}" dt="2021-01-19T02:39:56.550" v="1180" actId="1076"/>
          <ac:cxnSpMkLst>
            <pc:docMk/>
            <pc:sldMk cId="2340307858" sldId="264"/>
            <ac:cxnSpMk id="4" creationId="{EB13CA80-B7CF-4447-8B4A-CD5932F457BF}"/>
          </ac:cxnSpMkLst>
        </pc:cxnChg>
      </pc:sldChg>
      <pc:sldChg chg="modSp new del mod">
        <pc:chgData name="John Julian" userId="29300715-b10e-48a2-887f-b7fa4e9e6130" providerId="ADAL" clId="{9F461487-BB8A-482F-9F09-49ED9D39CB37}" dt="2021-01-19T02:41:42.069" v="1215" actId="47"/>
        <pc:sldMkLst>
          <pc:docMk/>
          <pc:sldMk cId="3837402709" sldId="265"/>
        </pc:sldMkLst>
        <pc:spChg chg="mod">
          <ac:chgData name="John Julian" userId="29300715-b10e-48a2-887f-b7fa4e9e6130" providerId="ADAL" clId="{9F461487-BB8A-482F-9F09-49ED9D39CB37}" dt="2021-01-19T02:41:37.356" v="1213" actId="20577"/>
          <ac:spMkLst>
            <pc:docMk/>
            <pc:sldMk cId="3837402709" sldId="265"/>
            <ac:spMk id="2" creationId="{4C3F89AB-A8D5-4343-A821-769400BE0966}"/>
          </ac:spMkLst>
        </pc:spChg>
      </pc:sldChg>
      <pc:sldChg chg="addSp delSp modSp new mod modAnim">
        <pc:chgData name="John Julian" userId="29300715-b10e-48a2-887f-b7fa4e9e6130" providerId="ADAL" clId="{9F461487-BB8A-482F-9F09-49ED9D39CB37}" dt="2021-01-25T02:18:43.457" v="7816"/>
        <pc:sldMkLst>
          <pc:docMk/>
          <pc:sldMk cId="1892930643" sldId="266"/>
        </pc:sldMkLst>
        <pc:spChg chg="mod">
          <ac:chgData name="John Julian" userId="29300715-b10e-48a2-887f-b7fa4e9e6130" providerId="ADAL" clId="{9F461487-BB8A-482F-9F09-49ED9D39CB37}" dt="2021-01-19T02:41:47.138" v="1246" actId="20577"/>
          <ac:spMkLst>
            <pc:docMk/>
            <pc:sldMk cId="1892930643" sldId="266"/>
            <ac:spMk id="2" creationId="{6F686E6D-09B9-4DA6-97B6-F313B995E699}"/>
          </ac:spMkLst>
        </pc:spChg>
        <pc:spChg chg="mod">
          <ac:chgData name="John Julian" userId="29300715-b10e-48a2-887f-b7fa4e9e6130" providerId="ADAL" clId="{9F461487-BB8A-482F-9F09-49ED9D39CB37}" dt="2021-01-19T16:14:13.774" v="5860" actId="27636"/>
          <ac:spMkLst>
            <pc:docMk/>
            <pc:sldMk cId="1892930643" sldId="266"/>
            <ac:spMk id="3" creationId="{08E7642C-7688-4FED-9C04-8BD4E64347EE}"/>
          </ac:spMkLst>
        </pc:spChg>
        <pc:spChg chg="mod">
          <ac:chgData name="John Julian" userId="29300715-b10e-48a2-887f-b7fa4e9e6130" providerId="ADAL" clId="{9F461487-BB8A-482F-9F09-49ED9D39CB37}" dt="2021-01-19T16:14:27.383" v="5869" actId="20577"/>
          <ac:spMkLst>
            <pc:docMk/>
            <pc:sldMk cId="1892930643" sldId="266"/>
            <ac:spMk id="4" creationId="{9D0E7FB0-46B2-40F8-B450-5C4C802305F7}"/>
          </ac:spMkLst>
        </pc:spChg>
        <pc:picChg chg="add del mod">
          <ac:chgData name="John Julian" userId="29300715-b10e-48a2-887f-b7fa4e9e6130" providerId="ADAL" clId="{9F461487-BB8A-482F-9F09-49ED9D39CB37}" dt="2021-01-19T02:50:35.103" v="1751"/>
          <ac:picMkLst>
            <pc:docMk/>
            <pc:sldMk cId="1892930643" sldId="266"/>
            <ac:picMk id="5" creationId="{7D21FAEF-0108-4065-A32C-0FDD09A6789E}"/>
          </ac:picMkLst>
        </pc:picChg>
        <pc:picChg chg="add mod">
          <ac:chgData name="John Julian" userId="29300715-b10e-48a2-887f-b7fa4e9e6130" providerId="ADAL" clId="{9F461487-BB8A-482F-9F09-49ED9D39CB37}" dt="2021-01-19T02:54:22.737" v="1874" actId="1076"/>
          <ac:picMkLst>
            <pc:docMk/>
            <pc:sldMk cId="1892930643" sldId="266"/>
            <ac:picMk id="6" creationId="{32189440-32E8-4360-AC7B-91870F14937C}"/>
          </ac:picMkLst>
        </pc:picChg>
      </pc:sldChg>
      <pc:sldChg chg="addSp modSp new mod modAnim">
        <pc:chgData name="John Julian" userId="29300715-b10e-48a2-887f-b7fa4e9e6130" providerId="ADAL" clId="{9F461487-BB8A-482F-9F09-49ED9D39CB37}" dt="2021-01-25T02:23:53.805" v="7846"/>
        <pc:sldMkLst>
          <pc:docMk/>
          <pc:sldMk cId="2949428713" sldId="267"/>
        </pc:sldMkLst>
        <pc:spChg chg="mod">
          <ac:chgData name="John Julian" userId="29300715-b10e-48a2-887f-b7fa4e9e6130" providerId="ADAL" clId="{9F461487-BB8A-482F-9F09-49ED9D39CB37}" dt="2021-01-19T02:54:59.027" v="1897" actId="20577"/>
          <ac:spMkLst>
            <pc:docMk/>
            <pc:sldMk cId="2949428713" sldId="267"/>
            <ac:spMk id="2" creationId="{2EA42ADD-6299-46D9-B34B-3B6D7D30C9F6}"/>
          </ac:spMkLst>
        </pc:spChg>
        <pc:spChg chg="mod">
          <ac:chgData name="John Julian" userId="29300715-b10e-48a2-887f-b7fa4e9e6130" providerId="ADAL" clId="{9F461487-BB8A-482F-9F09-49ED9D39CB37}" dt="2021-01-19T03:04:30.157" v="2151" actId="20577"/>
          <ac:spMkLst>
            <pc:docMk/>
            <pc:sldMk cId="2949428713" sldId="267"/>
            <ac:spMk id="3" creationId="{D89CC63C-5681-4E78-BC6D-B2E5A35C52BF}"/>
          </ac:spMkLst>
        </pc:spChg>
        <pc:picChg chg="add mod">
          <ac:chgData name="John Julian" userId="29300715-b10e-48a2-887f-b7fa4e9e6130" providerId="ADAL" clId="{9F461487-BB8A-482F-9F09-49ED9D39CB37}" dt="2021-01-19T03:04:12.089" v="2126" actId="1076"/>
          <ac:picMkLst>
            <pc:docMk/>
            <pc:sldMk cId="2949428713" sldId="267"/>
            <ac:picMk id="4" creationId="{37C52639-BC91-4A90-BE90-4690EDDC8FFE}"/>
          </ac:picMkLst>
        </pc:picChg>
      </pc:sldChg>
      <pc:sldChg chg="modSp new mod">
        <pc:chgData name="John Julian" userId="29300715-b10e-48a2-887f-b7fa4e9e6130" providerId="ADAL" clId="{9F461487-BB8A-482F-9F09-49ED9D39CB37}" dt="2021-01-19T03:19:49.602" v="2848" actId="20577"/>
        <pc:sldMkLst>
          <pc:docMk/>
          <pc:sldMk cId="2250759345" sldId="268"/>
        </pc:sldMkLst>
        <pc:spChg chg="mod">
          <ac:chgData name="John Julian" userId="29300715-b10e-48a2-887f-b7fa4e9e6130" providerId="ADAL" clId="{9F461487-BB8A-482F-9F09-49ED9D39CB37}" dt="2021-01-19T03:19:49.602" v="2848" actId="20577"/>
          <ac:spMkLst>
            <pc:docMk/>
            <pc:sldMk cId="2250759345" sldId="268"/>
            <ac:spMk id="2" creationId="{E862B857-FB36-4BC0-8D50-C5AF3042BE4E}"/>
          </ac:spMkLst>
        </pc:spChg>
        <pc:spChg chg="mod">
          <ac:chgData name="John Julian" userId="29300715-b10e-48a2-887f-b7fa4e9e6130" providerId="ADAL" clId="{9F461487-BB8A-482F-9F09-49ED9D39CB37}" dt="2021-01-19T03:19:46.454" v="2844" actId="6549"/>
          <ac:spMkLst>
            <pc:docMk/>
            <pc:sldMk cId="2250759345" sldId="268"/>
            <ac:spMk id="3" creationId="{AF2873F1-FAFF-41A7-8ED7-EF3A1A0EC40A}"/>
          </ac:spMkLst>
        </pc:spChg>
      </pc:sldChg>
      <pc:sldChg chg="addSp modSp new mod modAnim">
        <pc:chgData name="John Julian" userId="29300715-b10e-48a2-887f-b7fa4e9e6130" providerId="ADAL" clId="{9F461487-BB8A-482F-9F09-49ED9D39CB37}" dt="2021-01-25T02:19:06.691" v="7819"/>
        <pc:sldMkLst>
          <pc:docMk/>
          <pc:sldMk cId="636442232" sldId="269"/>
        </pc:sldMkLst>
        <pc:spChg chg="mod">
          <ac:chgData name="John Julian" userId="29300715-b10e-48a2-887f-b7fa4e9e6130" providerId="ADAL" clId="{9F461487-BB8A-482F-9F09-49ED9D39CB37}" dt="2021-01-19T03:15:51.924" v="2646" actId="20577"/>
          <ac:spMkLst>
            <pc:docMk/>
            <pc:sldMk cId="636442232" sldId="269"/>
            <ac:spMk id="2" creationId="{D0B6CE09-00F0-4BB3-813B-C9B66B486FC4}"/>
          </ac:spMkLst>
        </pc:spChg>
        <pc:spChg chg="mod">
          <ac:chgData name="John Julian" userId="29300715-b10e-48a2-887f-b7fa4e9e6130" providerId="ADAL" clId="{9F461487-BB8A-482F-9F09-49ED9D39CB37}" dt="2021-01-19T15:49:41.761" v="4653" actId="20577"/>
          <ac:spMkLst>
            <pc:docMk/>
            <pc:sldMk cId="636442232" sldId="269"/>
            <ac:spMk id="3" creationId="{B18D0911-20B0-4178-A63E-3E0AFBAA4FE4}"/>
          </ac:spMkLst>
        </pc:spChg>
        <pc:picChg chg="add mod">
          <ac:chgData name="John Julian" userId="29300715-b10e-48a2-887f-b7fa4e9e6130" providerId="ADAL" clId="{9F461487-BB8A-482F-9F09-49ED9D39CB37}" dt="2021-01-19T03:23:18.126" v="2981" actId="1076"/>
          <ac:picMkLst>
            <pc:docMk/>
            <pc:sldMk cId="636442232" sldId="269"/>
            <ac:picMk id="4" creationId="{22191028-81E9-4536-B5E8-97AAF6126ECC}"/>
          </ac:picMkLst>
        </pc:picChg>
      </pc:sldChg>
      <pc:sldChg chg="modSp add mod modAnim">
        <pc:chgData name="John Julian" userId="29300715-b10e-48a2-887f-b7fa4e9e6130" providerId="ADAL" clId="{9F461487-BB8A-482F-9F09-49ED9D39CB37}" dt="2021-01-25T02:19:15.798" v="7821"/>
        <pc:sldMkLst>
          <pc:docMk/>
          <pc:sldMk cId="566791679" sldId="270"/>
        </pc:sldMkLst>
        <pc:spChg chg="mod">
          <ac:chgData name="John Julian" userId="29300715-b10e-48a2-887f-b7fa4e9e6130" providerId="ADAL" clId="{9F461487-BB8A-482F-9F09-49ED9D39CB37}" dt="2021-01-19T03:15:59.110" v="2667" actId="20577"/>
          <ac:spMkLst>
            <pc:docMk/>
            <pc:sldMk cId="566791679" sldId="270"/>
            <ac:spMk id="2" creationId="{D0B6CE09-00F0-4BB3-813B-C9B66B486FC4}"/>
          </ac:spMkLst>
        </pc:spChg>
        <pc:spChg chg="mod">
          <ac:chgData name="John Julian" userId="29300715-b10e-48a2-887f-b7fa4e9e6130" providerId="ADAL" clId="{9F461487-BB8A-482F-9F09-49ED9D39CB37}" dt="2021-01-19T15:52:17.086" v="4768" actId="20577"/>
          <ac:spMkLst>
            <pc:docMk/>
            <pc:sldMk cId="566791679" sldId="270"/>
            <ac:spMk id="3" creationId="{B18D0911-20B0-4178-A63E-3E0AFBAA4FE4}"/>
          </ac:spMkLst>
        </pc:spChg>
      </pc:sldChg>
      <pc:sldChg chg="modSp add mod modAnim">
        <pc:chgData name="John Julian" userId="29300715-b10e-48a2-887f-b7fa4e9e6130" providerId="ADAL" clId="{9F461487-BB8A-482F-9F09-49ED9D39CB37}" dt="2021-01-25T02:19:39.232" v="7823"/>
        <pc:sldMkLst>
          <pc:docMk/>
          <pc:sldMk cId="4009948880" sldId="271"/>
        </pc:sldMkLst>
        <pc:spChg chg="mod">
          <ac:chgData name="John Julian" userId="29300715-b10e-48a2-887f-b7fa4e9e6130" providerId="ADAL" clId="{9F461487-BB8A-482F-9F09-49ED9D39CB37}" dt="2021-01-19T03:16:05.944" v="2671"/>
          <ac:spMkLst>
            <pc:docMk/>
            <pc:sldMk cId="4009948880" sldId="271"/>
            <ac:spMk id="2" creationId="{D0B6CE09-00F0-4BB3-813B-C9B66B486FC4}"/>
          </ac:spMkLst>
        </pc:spChg>
        <pc:spChg chg="mod">
          <ac:chgData name="John Julian" userId="29300715-b10e-48a2-887f-b7fa4e9e6130" providerId="ADAL" clId="{9F461487-BB8A-482F-9F09-49ED9D39CB37}" dt="2021-01-25T02:19:25.894" v="7822" actId="12"/>
          <ac:spMkLst>
            <pc:docMk/>
            <pc:sldMk cId="4009948880" sldId="271"/>
            <ac:spMk id="3" creationId="{B18D0911-20B0-4178-A63E-3E0AFBAA4FE4}"/>
          </ac:spMkLst>
        </pc:spChg>
      </pc:sldChg>
      <pc:sldChg chg="modSp add mod">
        <pc:chgData name="John Julian" userId="29300715-b10e-48a2-887f-b7fa4e9e6130" providerId="ADAL" clId="{9F461487-BB8A-482F-9F09-49ED9D39CB37}" dt="2021-01-19T16:09:23.709" v="5625" actId="6549"/>
        <pc:sldMkLst>
          <pc:docMk/>
          <pc:sldMk cId="2148767176" sldId="272"/>
        </pc:sldMkLst>
        <pc:spChg chg="mod">
          <ac:chgData name="John Julian" userId="29300715-b10e-48a2-887f-b7fa4e9e6130" providerId="ADAL" clId="{9F461487-BB8A-482F-9F09-49ED9D39CB37}" dt="2021-01-19T03:16:13.022" v="2675"/>
          <ac:spMkLst>
            <pc:docMk/>
            <pc:sldMk cId="2148767176" sldId="272"/>
            <ac:spMk id="2" creationId="{D0B6CE09-00F0-4BB3-813B-C9B66B486FC4}"/>
          </ac:spMkLst>
        </pc:spChg>
        <pc:spChg chg="mod">
          <ac:chgData name="John Julian" userId="29300715-b10e-48a2-887f-b7fa4e9e6130" providerId="ADAL" clId="{9F461487-BB8A-482F-9F09-49ED9D39CB37}" dt="2021-01-19T16:09:23.709" v="5625" actId="6549"/>
          <ac:spMkLst>
            <pc:docMk/>
            <pc:sldMk cId="2148767176" sldId="272"/>
            <ac:spMk id="3" creationId="{B18D0911-20B0-4178-A63E-3E0AFBAA4FE4}"/>
          </ac:spMkLst>
        </pc:spChg>
      </pc:sldChg>
      <pc:sldChg chg="modSp add mod modAnim">
        <pc:chgData name="John Julian" userId="29300715-b10e-48a2-887f-b7fa4e9e6130" providerId="ADAL" clId="{9F461487-BB8A-482F-9F09-49ED9D39CB37}" dt="2021-01-25T02:20:08.684" v="7826"/>
        <pc:sldMkLst>
          <pc:docMk/>
          <pc:sldMk cId="1883668786" sldId="273"/>
        </pc:sldMkLst>
        <pc:spChg chg="mod">
          <ac:chgData name="John Julian" userId="29300715-b10e-48a2-887f-b7fa4e9e6130" providerId="ADAL" clId="{9F461487-BB8A-482F-9F09-49ED9D39CB37}" dt="2021-01-19T03:16:19.966" v="2679"/>
          <ac:spMkLst>
            <pc:docMk/>
            <pc:sldMk cId="1883668786" sldId="273"/>
            <ac:spMk id="2" creationId="{D0B6CE09-00F0-4BB3-813B-C9B66B486FC4}"/>
          </ac:spMkLst>
        </pc:spChg>
        <pc:spChg chg="mod">
          <ac:chgData name="John Julian" userId="29300715-b10e-48a2-887f-b7fa4e9e6130" providerId="ADAL" clId="{9F461487-BB8A-482F-9F09-49ED9D39CB37}" dt="2021-01-19T16:17:57.693" v="6162" actId="20577"/>
          <ac:spMkLst>
            <pc:docMk/>
            <pc:sldMk cId="1883668786" sldId="273"/>
            <ac:spMk id="3" creationId="{B18D0911-20B0-4178-A63E-3E0AFBAA4FE4}"/>
          </ac:spMkLst>
        </pc:spChg>
      </pc:sldChg>
      <pc:sldChg chg="modSp add mod modAnim">
        <pc:chgData name="John Julian" userId="29300715-b10e-48a2-887f-b7fa4e9e6130" providerId="ADAL" clId="{9F461487-BB8A-482F-9F09-49ED9D39CB37}" dt="2021-01-25T02:20:24.507" v="7828"/>
        <pc:sldMkLst>
          <pc:docMk/>
          <pc:sldMk cId="1129867760" sldId="274"/>
        </pc:sldMkLst>
        <pc:spChg chg="mod">
          <ac:chgData name="John Julian" userId="29300715-b10e-48a2-887f-b7fa4e9e6130" providerId="ADAL" clId="{9F461487-BB8A-482F-9F09-49ED9D39CB37}" dt="2021-01-19T03:16:45.559" v="2697" actId="20577"/>
          <ac:spMkLst>
            <pc:docMk/>
            <pc:sldMk cId="1129867760" sldId="274"/>
            <ac:spMk id="2" creationId="{D0B6CE09-00F0-4BB3-813B-C9B66B486FC4}"/>
          </ac:spMkLst>
        </pc:spChg>
        <pc:spChg chg="mod">
          <ac:chgData name="John Julian" userId="29300715-b10e-48a2-887f-b7fa4e9e6130" providerId="ADAL" clId="{9F461487-BB8A-482F-9F09-49ED9D39CB37}" dt="2021-01-19T16:49:46.354" v="7785" actId="20577"/>
          <ac:spMkLst>
            <pc:docMk/>
            <pc:sldMk cId="1129867760" sldId="274"/>
            <ac:spMk id="3" creationId="{B18D0911-20B0-4178-A63E-3E0AFBAA4FE4}"/>
          </ac:spMkLst>
        </pc:spChg>
      </pc:sldChg>
      <pc:sldChg chg="modSp add mod modAnim">
        <pc:chgData name="John Julian" userId="29300715-b10e-48a2-887f-b7fa4e9e6130" providerId="ADAL" clId="{9F461487-BB8A-482F-9F09-49ED9D39CB37}" dt="2021-01-25T02:20:56.849" v="7845"/>
        <pc:sldMkLst>
          <pc:docMk/>
          <pc:sldMk cId="1802362901" sldId="275"/>
        </pc:sldMkLst>
        <pc:spChg chg="mod">
          <ac:chgData name="John Julian" userId="29300715-b10e-48a2-887f-b7fa4e9e6130" providerId="ADAL" clId="{9F461487-BB8A-482F-9F09-49ED9D39CB37}" dt="2021-01-19T03:16:59.515" v="2702"/>
          <ac:spMkLst>
            <pc:docMk/>
            <pc:sldMk cId="1802362901" sldId="275"/>
            <ac:spMk id="2" creationId="{D0B6CE09-00F0-4BB3-813B-C9B66B486FC4}"/>
          </ac:spMkLst>
        </pc:spChg>
        <pc:spChg chg="mod">
          <ac:chgData name="John Julian" userId="29300715-b10e-48a2-887f-b7fa4e9e6130" providerId="ADAL" clId="{9F461487-BB8A-482F-9F09-49ED9D39CB37}" dt="2021-01-25T02:20:44.689" v="7842" actId="20577"/>
          <ac:spMkLst>
            <pc:docMk/>
            <pc:sldMk cId="1802362901" sldId="275"/>
            <ac:spMk id="3" creationId="{B18D0911-20B0-4178-A63E-3E0AFBAA4FE4}"/>
          </ac:spMkLst>
        </pc:spChg>
      </pc:sldChg>
      <pc:sldChg chg="modSp add mod">
        <pc:chgData name="John Julian" userId="29300715-b10e-48a2-887f-b7fa4e9e6130" providerId="ADAL" clId="{9F461487-BB8A-482F-9F09-49ED9D39CB37}" dt="2021-01-19T16:37:51.700" v="7267" actId="20577"/>
        <pc:sldMkLst>
          <pc:docMk/>
          <pc:sldMk cId="2019593491" sldId="276"/>
        </pc:sldMkLst>
        <pc:spChg chg="mod">
          <ac:chgData name="John Julian" userId="29300715-b10e-48a2-887f-b7fa4e9e6130" providerId="ADAL" clId="{9F461487-BB8A-482F-9F09-49ED9D39CB37}" dt="2021-01-19T16:35:55.397" v="7097" actId="20577"/>
          <ac:spMkLst>
            <pc:docMk/>
            <pc:sldMk cId="2019593491" sldId="276"/>
            <ac:spMk id="2" creationId="{D0B6CE09-00F0-4BB3-813B-C9B66B486FC4}"/>
          </ac:spMkLst>
        </pc:spChg>
        <pc:spChg chg="mod">
          <ac:chgData name="John Julian" userId="29300715-b10e-48a2-887f-b7fa4e9e6130" providerId="ADAL" clId="{9F461487-BB8A-482F-9F09-49ED9D39CB37}" dt="2021-01-19T16:37:51.700" v="7267" actId="20577"/>
          <ac:spMkLst>
            <pc:docMk/>
            <pc:sldMk cId="2019593491" sldId="276"/>
            <ac:spMk id="3" creationId="{B18D0911-20B0-4178-A63E-3E0AFBAA4FE4}"/>
          </ac:spMkLst>
        </pc:spChg>
      </pc:sldChg>
      <pc:sldChg chg="modSp new mod">
        <pc:chgData name="John Julian" userId="29300715-b10e-48a2-887f-b7fa4e9e6130" providerId="ADAL" clId="{9F461487-BB8A-482F-9F09-49ED9D39CB37}" dt="2021-01-19T15:48:05.124" v="4607" actId="20577"/>
        <pc:sldMkLst>
          <pc:docMk/>
          <pc:sldMk cId="3822849694" sldId="277"/>
        </pc:sldMkLst>
        <pc:spChg chg="mod">
          <ac:chgData name="John Julian" userId="29300715-b10e-48a2-887f-b7fa4e9e6130" providerId="ADAL" clId="{9F461487-BB8A-482F-9F09-49ED9D39CB37}" dt="2021-01-19T15:34:09.841" v="4033" actId="20577"/>
          <ac:spMkLst>
            <pc:docMk/>
            <pc:sldMk cId="3822849694" sldId="277"/>
            <ac:spMk id="2" creationId="{13B804C4-7A5A-44C8-88AF-1A54CFF4B0E2}"/>
          </ac:spMkLst>
        </pc:spChg>
        <pc:spChg chg="mod">
          <ac:chgData name="John Julian" userId="29300715-b10e-48a2-887f-b7fa4e9e6130" providerId="ADAL" clId="{9F461487-BB8A-482F-9F09-49ED9D39CB37}" dt="2021-01-19T15:48:05.124" v="4607" actId="20577"/>
          <ac:spMkLst>
            <pc:docMk/>
            <pc:sldMk cId="3822849694" sldId="277"/>
            <ac:spMk id="3" creationId="{81FE461F-3A67-4A99-BDC7-E8477971E7F2}"/>
          </ac:spMkLst>
        </pc:spChg>
      </pc:sldChg>
      <pc:sldChg chg="modSp new del mod">
        <pc:chgData name="John Julian" userId="29300715-b10e-48a2-887f-b7fa4e9e6130" providerId="ADAL" clId="{9F461487-BB8A-482F-9F09-49ED9D39CB37}" dt="2021-01-19T16:23:22.499" v="6391" actId="47"/>
        <pc:sldMkLst>
          <pc:docMk/>
          <pc:sldMk cId="277275497" sldId="278"/>
        </pc:sldMkLst>
        <pc:spChg chg="mod">
          <ac:chgData name="John Julian" userId="29300715-b10e-48a2-887f-b7fa4e9e6130" providerId="ADAL" clId="{9F461487-BB8A-482F-9F09-49ED9D39CB37}" dt="2021-01-19T16:22:48.520" v="6337" actId="20577"/>
          <ac:spMkLst>
            <pc:docMk/>
            <pc:sldMk cId="277275497" sldId="278"/>
            <ac:spMk id="2" creationId="{B7A30267-F0EA-4DC0-9117-9D380D0F7CE6}"/>
          </ac:spMkLst>
        </pc:spChg>
        <pc:spChg chg="mod">
          <ac:chgData name="John Julian" userId="29300715-b10e-48a2-887f-b7fa4e9e6130" providerId="ADAL" clId="{9F461487-BB8A-482F-9F09-49ED9D39CB37}" dt="2021-01-19T16:23:00.809" v="6390" actId="20577"/>
          <ac:spMkLst>
            <pc:docMk/>
            <pc:sldMk cId="277275497" sldId="278"/>
            <ac:spMk id="3" creationId="{1655DF2B-CFF3-478F-84F6-60F75E70AB99}"/>
          </ac:spMkLst>
        </pc:spChg>
      </pc:sldChg>
      <pc:sldChg chg="modSp new mod">
        <pc:chgData name="John Julian" userId="29300715-b10e-48a2-887f-b7fa4e9e6130" providerId="ADAL" clId="{9F461487-BB8A-482F-9F09-49ED9D39CB37}" dt="2021-01-19T16:25:08.673" v="6521" actId="12"/>
        <pc:sldMkLst>
          <pc:docMk/>
          <pc:sldMk cId="1748625901" sldId="278"/>
        </pc:sldMkLst>
        <pc:spChg chg="mod">
          <ac:chgData name="John Julian" userId="29300715-b10e-48a2-887f-b7fa4e9e6130" providerId="ADAL" clId="{9F461487-BB8A-482F-9F09-49ED9D39CB37}" dt="2021-01-19T16:23:40.112" v="6401" actId="20577"/>
          <ac:spMkLst>
            <pc:docMk/>
            <pc:sldMk cId="1748625901" sldId="278"/>
            <ac:spMk id="2" creationId="{D310DA4B-AAF9-4574-8548-D64D9A635C23}"/>
          </ac:spMkLst>
        </pc:spChg>
        <pc:spChg chg="mod">
          <ac:chgData name="John Julian" userId="29300715-b10e-48a2-887f-b7fa4e9e6130" providerId="ADAL" clId="{9F461487-BB8A-482F-9F09-49ED9D39CB37}" dt="2021-01-19T16:25:08.673" v="6521" actId="12"/>
          <ac:spMkLst>
            <pc:docMk/>
            <pc:sldMk cId="1748625901" sldId="278"/>
            <ac:spMk id="3" creationId="{512FA3D6-86CA-4C47-8AAB-C29CB32C35DB}"/>
          </ac:spMkLst>
        </pc:spChg>
      </pc:sldChg>
      <pc:sldChg chg="modSp new mod">
        <pc:chgData name="John Julian" userId="29300715-b10e-48a2-887f-b7fa4e9e6130" providerId="ADAL" clId="{9F461487-BB8A-482F-9F09-49ED9D39CB37}" dt="2021-01-19T16:42:17.107" v="7613" actId="20577"/>
        <pc:sldMkLst>
          <pc:docMk/>
          <pc:sldMk cId="906826670" sldId="279"/>
        </pc:sldMkLst>
        <pc:spChg chg="mod">
          <ac:chgData name="John Julian" userId="29300715-b10e-48a2-887f-b7fa4e9e6130" providerId="ADAL" clId="{9F461487-BB8A-482F-9F09-49ED9D39CB37}" dt="2021-01-19T16:39:21.003" v="7425" actId="20577"/>
          <ac:spMkLst>
            <pc:docMk/>
            <pc:sldMk cId="906826670" sldId="279"/>
            <ac:spMk id="2" creationId="{B08A19A6-CAF2-4947-BB5B-D74654753744}"/>
          </ac:spMkLst>
        </pc:spChg>
        <pc:spChg chg="mod">
          <ac:chgData name="John Julian" userId="29300715-b10e-48a2-887f-b7fa4e9e6130" providerId="ADAL" clId="{9F461487-BB8A-482F-9F09-49ED9D39CB37}" dt="2021-01-19T16:42:17.107" v="7613" actId="20577"/>
          <ac:spMkLst>
            <pc:docMk/>
            <pc:sldMk cId="906826670" sldId="279"/>
            <ac:spMk id="3" creationId="{DEAD9740-8415-49F7-97C8-C456C3B072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8F38F5-7B5E-4740-A337-243BDA8AEE03}"/>
              </a:ext>
            </a:extLst>
          </p:cNvPr>
          <p:cNvSpPr/>
          <p:nvPr userDrawn="1"/>
        </p:nvSpPr>
        <p:spPr>
          <a:xfrm>
            <a:off x="0" y="0"/>
            <a:ext cx="12192000" cy="189411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BA2BA-9483-4E2C-A77A-E6E29217D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525"/>
            <a:ext cx="11851341" cy="898899"/>
          </a:xfrm>
        </p:spPr>
        <p:txBody>
          <a:bodyPr anchor="t"/>
          <a:lstStyle>
            <a:lvl1pPr algn="r"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 dirty="0"/>
              <a:t>Lecture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AE08C-2DFA-41BF-90C8-9EA00F99C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07341" y="1231366"/>
            <a:ext cx="9144000" cy="1655762"/>
          </a:xfrm>
        </p:spPr>
        <p:txBody>
          <a:bodyPr/>
          <a:lstStyle>
            <a:lvl1pPr marL="0" indent="0" algn="r">
              <a:buNone/>
              <a:defRPr sz="2400" b="1">
                <a:solidFill>
                  <a:srgbClr val="E84A2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UIUC ECON 490 Applied Machine Learning in Economics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1E16-2EB5-4057-8781-B961329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4441-01B0-41A1-8706-6CD39985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A2F5-AFD8-4CB7-94DF-AE9A5AE7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5FF-077C-4A9C-8FD6-35D07DF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646656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952E9-6B42-4894-8BB8-6ADD0A2A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4585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4AAB0-FB1C-493B-B9B5-447A7773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F192-81D6-44BA-8736-B2F12F07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711-06AE-4806-911B-BBE202B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9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64FB-22DA-489F-A215-E7347B1C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599492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65B7-316C-48E3-AEDC-F481C78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41D60-CF11-439F-8836-F27C0AF7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6D71-0B86-47F3-AD6F-EB4411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0E042-AC4B-43D6-985A-EB378A9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B824-0178-4DED-9CBE-3273B7CC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6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300A-2C9A-4093-B985-4F4B6268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"/>
            <a:ext cx="10515600" cy="571500"/>
          </a:xfrm>
        </p:spPr>
        <p:txBody>
          <a:bodyPr anchor="t"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4F2B7-5EBF-4087-A642-205DFE4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D30-A9D3-458D-97DA-D5E31B70A1F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CE22-9D48-4C84-9B69-6BBF1E2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7F086-97F3-4CE6-B8FB-3C1753E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3398-437B-4C3D-8DBF-6C17EBD1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0209-7C5B-4EC8-94A5-312EEE26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AE19-C506-4FDE-A397-5C4332C5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2639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1F3D-37BA-480B-B982-1860DB90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949C-A0E1-4647-B8B2-D85327C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E57A-49FB-4F07-B574-D6CBB72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21E-DE5C-4180-9CAA-602201C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021"/>
            <a:ext cx="10515600" cy="1325563"/>
          </a:xfrm>
        </p:spPr>
        <p:txBody>
          <a:bodyPr/>
          <a:lstStyle>
            <a:lvl1pPr>
              <a:defRPr b="1">
                <a:solidFill>
                  <a:srgbClr val="E84A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9590-BEA7-4C8D-BF3F-06F2D6DFA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049B3-9CED-4E23-9702-DFA9685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78C6F-35E5-4AC9-9979-79A87F74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CDDB2-1741-4FBF-ACE4-DC59F484C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36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FE34F-0467-4747-9DFB-2267314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D7FE-4933-4DFC-9293-502C519E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18997-C271-43D0-B331-EFF42790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0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6B40F-1C8A-4CAB-81CE-92FA25A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9399-398A-4C41-8C6C-06BD9AEFD18D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1875-C122-4619-BCF7-7FFC9B6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607BB-0E3B-4587-9195-D602F5D9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38E78-76CC-4442-B3DA-8B33E6B1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A233-36CB-4521-9764-D67D07E7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90D0-F842-4FA6-B4B0-74B99AB6A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399-398A-4C41-8C6C-06BD9AEFD18D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103-0A9E-429B-8AD9-95DFE9C9B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BF6D-F576-44C5-9C89-A457EE5B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07100-2BF0-4E9C-A6A6-1DA190E5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9" r:id="rId4"/>
    <p:sldLayoutId id="2147483651" r:id="rId5"/>
    <p:sldLayoutId id="2147483653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in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conda.com/products/individual" TargetMode="External"/><Relationship Id="rId4" Type="http://schemas.openxmlformats.org/officeDocument/2006/relationships/hyperlink" Target="https://atom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s://www.blacklistednews.com/article/68786/atlas-robot-overcomes-bullies-at-boston-dynamics-with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commons.wikimedia.org/wiki/File:2009-08-16_Puppy_at_Duke_East_1.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F6D3-5610-4D4B-957E-425A40D8D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B47B-1C47-4D14-88E6-CDB1E27E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UIUC ECON 490: Applied Machine Learning in Economics</a:t>
            </a:r>
          </a:p>
        </p:txBody>
      </p:sp>
    </p:spTree>
    <p:extLst>
      <p:ext uri="{BB962C8B-B14F-4D97-AF65-F5344CB8AC3E}">
        <p14:creationId xmlns:p14="http://schemas.microsoft.com/office/powerpoint/2010/main" val="386016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E6E7-8ADF-4E3F-BB16-28D4B1BB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Ways Machines Can Learn (Be Trained)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D3B8A-8E9E-4646-8E48-6B9BF1905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Level of Human Supervision</a:t>
                </a:r>
              </a:p>
              <a:p>
                <a:pPr lvl="1"/>
                <a:r>
                  <a:rPr lang="en-US" dirty="0"/>
                  <a:t>Supervised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ar-AE"/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Unsupervised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ar-AE"/>
                      <m:t> 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E84A27"/>
                    </a:solidFill>
                  </a:rPr>
                  <a:t>Semi-supervised </a:t>
                </a:r>
              </a:p>
              <a:p>
                <a:pPr lvl="1"/>
                <a:r>
                  <a:rPr lang="en-US" dirty="0">
                    <a:solidFill>
                      <a:srgbClr val="E84A27"/>
                    </a:solidFill>
                  </a:rPr>
                  <a:t>Reinforcement learning – reward/punishment – AI plays video game! (HoML Ch18)</a:t>
                </a:r>
              </a:p>
              <a:p>
                <a:r>
                  <a:rPr lang="en-US" dirty="0"/>
                  <a:t>Learning after Launched</a:t>
                </a:r>
              </a:p>
              <a:p>
                <a:pPr lvl="1"/>
                <a:r>
                  <a:rPr lang="en-US" dirty="0"/>
                  <a:t>Batch – This class</a:t>
                </a:r>
              </a:p>
              <a:p>
                <a:pPr lvl="1"/>
                <a:r>
                  <a:rPr lang="en-US" dirty="0">
                    <a:solidFill>
                      <a:srgbClr val="E84A27"/>
                    </a:solidFill>
                  </a:rPr>
                  <a:t>Online learning </a:t>
                </a:r>
                <a:r>
                  <a:rPr lang="en-US" dirty="0"/>
                  <a:t>– Tune parameters after implementation</a:t>
                </a:r>
              </a:p>
              <a:p>
                <a:r>
                  <a:rPr lang="en-US" dirty="0"/>
                  <a:t>Model-based vs. instance based</a:t>
                </a:r>
              </a:p>
              <a:p>
                <a:pPr lvl="1"/>
                <a:r>
                  <a:rPr lang="en-US" dirty="0"/>
                  <a:t>Instance – use other data to predict new observations (KNN)</a:t>
                </a:r>
              </a:p>
              <a:p>
                <a:pPr lvl="1"/>
                <a:r>
                  <a:rPr lang="en-US" dirty="0"/>
                  <a:t>Model Based</a:t>
                </a:r>
              </a:p>
              <a:p>
                <a:pPr lvl="2"/>
                <a:r>
                  <a:rPr lang="en-US" dirty="0"/>
                  <a:t>Parametric – Assumes underlying data generating process (DGP) (OLS assumes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Non-parametric – no DGP, but </a:t>
                </a:r>
                <a:r>
                  <a:rPr lang="en-US" b="1" dirty="0"/>
                  <a:t>still has parameters </a:t>
                </a:r>
                <a:r>
                  <a:rPr lang="en-US" dirty="0"/>
                  <a:t>(neural networks)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D3B8A-8E9E-4646-8E48-6B9BF1905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793" b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13CA80-B7CF-4447-8B4A-CD5932F457BF}"/>
              </a:ext>
            </a:extLst>
          </p:cNvPr>
          <p:cNvCxnSpPr/>
          <p:nvPr/>
        </p:nvCxnSpPr>
        <p:spPr>
          <a:xfrm flipV="1">
            <a:off x="3279442" y="1887338"/>
            <a:ext cx="97200" cy="2808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30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6E6D-09B9-4DA6-97B6-F313B995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642C-7688-4FED-9C04-8BD4E64347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</a:t>
            </a:r>
          </a:p>
          <a:p>
            <a:endParaRPr lang="en-US" dirty="0"/>
          </a:p>
          <a:p>
            <a:r>
              <a:rPr lang="en-US" dirty="0"/>
              <a:t>Insufficient quantity of data</a:t>
            </a:r>
          </a:p>
          <a:p>
            <a:pPr lvl="1"/>
            <a:r>
              <a:rPr lang="en-US" dirty="0"/>
              <a:t>ML is data hungry!</a:t>
            </a:r>
          </a:p>
          <a:p>
            <a:pPr lvl="1"/>
            <a:r>
              <a:rPr lang="en-US" dirty="0"/>
              <a:t>Especially NN</a:t>
            </a:r>
          </a:p>
          <a:p>
            <a:r>
              <a:rPr lang="en-US" dirty="0"/>
              <a:t>Poor quality data</a:t>
            </a:r>
          </a:p>
          <a:p>
            <a:pPr lvl="1"/>
            <a:r>
              <a:rPr lang="en-US" dirty="0"/>
              <a:t>Noisy/measurement error</a:t>
            </a:r>
          </a:p>
          <a:p>
            <a:pPr lvl="2"/>
            <a:r>
              <a:rPr lang="en-US" dirty="0"/>
              <a:t>Ex) survey data</a:t>
            </a:r>
          </a:p>
          <a:p>
            <a:r>
              <a:rPr lang="en-US" dirty="0"/>
              <a:t>Irrelevant features</a:t>
            </a:r>
          </a:p>
          <a:p>
            <a:pPr lvl="1"/>
            <a:r>
              <a:rPr lang="en-US" dirty="0"/>
              <a:t>Garbage in, garbage out</a:t>
            </a:r>
          </a:p>
          <a:p>
            <a:pPr lvl="2"/>
            <a:r>
              <a:rPr lang="en-US" dirty="0"/>
              <a:t>“Feature engineering”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D0E7FB0-46B2-40F8-B450-5C4C802305F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Training</a:t>
                </a:r>
              </a:p>
              <a:p>
                <a:endParaRPr lang="en-US" dirty="0"/>
              </a:p>
              <a:p>
                <a:r>
                  <a:rPr lang="en-US" dirty="0"/>
                  <a:t>Nonrepresentative training data</a:t>
                </a:r>
              </a:p>
              <a:p>
                <a:pPr lvl="1"/>
                <a:r>
                  <a:rPr lang="en-US" dirty="0"/>
                  <a:t>Your experience of the world is not the global average experience</a:t>
                </a:r>
              </a:p>
              <a:p>
                <a:r>
                  <a:rPr lang="en-US" dirty="0"/>
                  <a:t>Overfitting the training data</a:t>
                </a:r>
              </a:p>
              <a:p>
                <a:pPr lvl="1"/>
                <a:r>
                  <a:rPr lang="en-US" dirty="0"/>
                  <a:t>Fitting the irreducible noise</a:t>
                </a:r>
              </a:p>
              <a:p>
                <a:pPr lvl="1"/>
                <a:r>
                  <a:rPr lang="en-US" dirty="0"/>
                  <a:t>To complex of a model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Underfitting</a:t>
                </a:r>
              </a:p>
              <a:p>
                <a:pPr lvl="1"/>
                <a:r>
                  <a:rPr lang="en-US" dirty="0"/>
                  <a:t>Not finding best </a:t>
                </a:r>
              </a:p>
              <a:p>
                <a:pPr lvl="1"/>
                <a:r>
                  <a:rPr lang="en-US" dirty="0"/>
                  <a:t>To simple of a model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D0E7FB0-46B2-40F8-B450-5C4C802305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2189440-32E8-4360-AC7B-91870F149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562" y="3603812"/>
            <a:ext cx="1865438" cy="19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2ADD-6299-46D9-B34B-3B6D7D30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C63C-5681-4E78-BC6D-B2E5A35C5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model does not fit all (well, you </a:t>
            </a:r>
            <a:r>
              <a:rPr lang="en-US" i="1" dirty="0"/>
              <a:t>can </a:t>
            </a:r>
            <a:r>
              <a:rPr lang="en-US" dirty="0"/>
              <a:t>fit any model to any data)</a:t>
            </a:r>
          </a:p>
          <a:p>
            <a:pPr lvl="1"/>
            <a:r>
              <a:rPr lang="en-US" dirty="0"/>
              <a:t>Linear regression may outperform a neural network</a:t>
            </a:r>
          </a:p>
          <a:p>
            <a:pPr lvl="1"/>
            <a:r>
              <a:rPr lang="en-US" dirty="0"/>
              <a:t>There is no “one model”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52639-BC91-4A90-BE90-4690EDDC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82" y="2767786"/>
            <a:ext cx="6085635" cy="29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B857-FB36-4BC0-8D50-C5AF3042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Machine Learning Workflow (HoML Ch2)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873F1-FAFF-41A7-8ED7-EF3A1A0E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Look at the big picture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data for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 and visualize the data to gain insights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selection, training, and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Consider alternative model (repeat 5-6) and compare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Launch, monitor, and maintain your system</a:t>
            </a:r>
          </a:p>
        </p:txBody>
      </p:sp>
    </p:spTree>
    <p:extLst>
      <p:ext uri="{BB962C8B-B14F-4D97-AF65-F5344CB8AC3E}">
        <p14:creationId xmlns:p14="http://schemas.microsoft.com/office/powerpoint/2010/main" val="225075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CE09-00F0-4BB3-813B-C9B66B48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1) Look at the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0911-20B0-4178-A63E-3E0AFBAA4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43000"/>
                <a:ext cx="11132127" cy="45854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the objective of your analysis?</a:t>
                </a:r>
              </a:p>
              <a:p>
                <a:pPr lvl="1"/>
                <a:r>
                  <a:rPr lang="en-US" dirty="0"/>
                  <a:t>What questions do you need to answer?</a:t>
                </a:r>
              </a:p>
              <a:p>
                <a:pPr lvl="1"/>
                <a:r>
                  <a:rPr lang="en-US" dirty="0"/>
                  <a:t>What is the best model to answer it?</a:t>
                </a:r>
              </a:p>
              <a:p>
                <a:pPr lvl="1"/>
                <a:r>
                  <a:rPr lang="en-US" dirty="0"/>
                  <a:t>What may be important features?</a:t>
                </a:r>
              </a:p>
              <a:p>
                <a:r>
                  <a:rPr lang="en-US" dirty="0"/>
                  <a:t>What performance measures?</a:t>
                </a:r>
              </a:p>
              <a:p>
                <a:pPr lvl="1"/>
                <a:r>
                  <a:rPr lang="en-US" dirty="0"/>
                  <a:t>Regression problem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/>
                      <m:t>R</m:t>
                    </m:r>
                    <m:r>
                      <m:rPr>
                        <m:nor/>
                      </m:rPr>
                      <a:rPr lang="en-US"/>
                      <m:t>MSE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ar-A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ar-A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ar-A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ar-A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ar-A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ar-A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sSup>
                          <m:sSupPr>
                            <m:ctrlPr>
                              <a:rPr lang="ar-A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ar-A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  		When large errors are undesirable (BV tradeoff note)  </a:t>
                </a:r>
              </a:p>
              <a:p>
                <a:pPr lvl="2"/>
                <a:r>
                  <a:rPr lang="en-US" dirty="0"/>
                  <a:t>MAE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dirty="0"/>
                  <a:t>		When there are excessive outliers (better data note)</a:t>
                </a:r>
              </a:p>
              <a:p>
                <a:pPr lvl="1"/>
                <a:r>
                  <a:rPr lang="en-US" dirty="0"/>
                  <a:t>Classification problem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Error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Rate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nary>
                    <m:r>
                      <a:rPr lang="ar-AE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≠</m:t>
                    </m:r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ar-A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0911-20B0-4178-A63E-3E0AFBAA4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43000"/>
                <a:ext cx="11132127" cy="4585447"/>
              </a:xfrm>
              <a:blipFill>
                <a:blip r:embed="rId2"/>
                <a:stretch>
                  <a:fillRect l="-930" t="-2261" r="-142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2191028-81E9-4536-B5E8-97AAF6126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70" y="989556"/>
            <a:ext cx="5013797" cy="21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CE09-00F0-4BB3-813B-C9B66B48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Get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0911-20B0-4178-A63E-3E0AFBAA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virtual environment for your project</a:t>
            </a:r>
          </a:p>
          <a:p>
            <a:pPr lvl="1"/>
            <a:r>
              <a:rPr lang="en-US" dirty="0"/>
              <a:t>Version control of software and packages (bundles of functions)</a:t>
            </a:r>
          </a:p>
          <a:p>
            <a:pPr lvl="1"/>
            <a:r>
              <a:rPr lang="en-US" i="1" dirty="0"/>
              <a:t>A software playpen – “now play nice, children”</a:t>
            </a:r>
          </a:p>
          <a:p>
            <a:r>
              <a:rPr lang="en-US" dirty="0"/>
              <a:t>Download the data</a:t>
            </a:r>
          </a:p>
          <a:p>
            <a:pPr lvl="1"/>
            <a:r>
              <a:rPr lang="en-US" dirty="0"/>
              <a:t>What features are important inputs?</a:t>
            </a:r>
          </a:p>
          <a:p>
            <a:pPr lvl="1"/>
            <a:r>
              <a:rPr lang="en-US" dirty="0"/>
              <a:t>Would you benefit from multiple data sources?</a:t>
            </a:r>
          </a:p>
          <a:p>
            <a:r>
              <a:rPr lang="en-US" dirty="0"/>
              <a:t>Look at the structure of the data</a:t>
            </a:r>
          </a:p>
          <a:p>
            <a:pPr lvl="1"/>
            <a:r>
              <a:rPr lang="en-US" dirty="0"/>
              <a:t>Are categorical variables provided as numbers (ex. 1 = male, 17 = Illinois)?</a:t>
            </a:r>
          </a:p>
          <a:p>
            <a:pPr lvl="1"/>
            <a:r>
              <a:rPr lang="en-US" dirty="0"/>
              <a:t>Are there codes for missing values (ex. 9999999, “</a:t>
            </a:r>
            <a:r>
              <a:rPr lang="en-US" dirty="0" err="1"/>
              <a:t>na</a:t>
            </a:r>
            <a:r>
              <a:rPr lang="en-US" dirty="0"/>
              <a:t>”, “.”)?</a:t>
            </a:r>
          </a:p>
          <a:p>
            <a:pPr lvl="1"/>
            <a:r>
              <a:rPr lang="en-US" dirty="0"/>
              <a:t>Do some continuous values have text (ex. “12,345” vs 12345)?</a:t>
            </a:r>
          </a:p>
        </p:txBody>
      </p:sp>
    </p:spTree>
    <p:extLst>
      <p:ext uri="{BB962C8B-B14F-4D97-AF65-F5344CB8AC3E}">
        <p14:creationId xmlns:p14="http://schemas.microsoft.com/office/powerpoint/2010/main" val="56679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CE09-00F0-4BB3-813B-C9B66B48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3) Prepare data for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0911-20B0-4178-A63E-3E0AFBAA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Wrangling</a:t>
            </a:r>
          </a:p>
          <a:p>
            <a:pPr lvl="1"/>
            <a:r>
              <a:rPr lang="en-US" dirty="0"/>
              <a:t>Correctly organizing the data</a:t>
            </a:r>
          </a:p>
          <a:p>
            <a:pPr lvl="1"/>
            <a:r>
              <a:rPr lang="en-US" dirty="0"/>
              <a:t>Ensure each column is a variable and each row is an observation</a:t>
            </a:r>
          </a:p>
          <a:p>
            <a:pPr lvl="1"/>
            <a:r>
              <a:rPr lang="en-US" dirty="0"/>
              <a:t>Merge or join the multiple data sets together</a:t>
            </a:r>
          </a:p>
          <a:p>
            <a:r>
              <a:rPr lang="en-US" dirty="0"/>
              <a:t>Cleaning</a:t>
            </a:r>
          </a:p>
          <a:p>
            <a:pPr lvl="1"/>
            <a:r>
              <a:rPr lang="en-US" dirty="0"/>
              <a:t>Changing classes (ex, 17 to “Illinois” or 17 to “17”)</a:t>
            </a:r>
          </a:p>
          <a:p>
            <a:pPr lvl="1"/>
            <a:r>
              <a:rPr lang="en-US" dirty="0"/>
              <a:t>Dealing with bad NAs / flags</a:t>
            </a:r>
          </a:p>
          <a:p>
            <a:pPr lvl="1"/>
            <a:r>
              <a:rPr lang="en-US" dirty="0"/>
              <a:t>Dealing with missing values</a:t>
            </a:r>
          </a:p>
          <a:p>
            <a:pPr lvl="1"/>
            <a:r>
              <a:rPr lang="en-US" dirty="0"/>
              <a:t>Convert categorical to dummy variables</a:t>
            </a:r>
          </a:p>
          <a:p>
            <a:pPr lvl="2"/>
            <a:r>
              <a:rPr lang="en-US" dirty="0"/>
              <a:t>From:	student = [yes	no	yes	yes]</a:t>
            </a:r>
          </a:p>
          <a:p>
            <a:pPr lvl="2"/>
            <a:r>
              <a:rPr lang="en-US" dirty="0"/>
              <a:t>To:	student = [1	0	1	1]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4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CE09-00F0-4BB3-813B-C9B66B48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4) Discover and visualize the data to gain insights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0911-20B0-4178-A63E-3E0AFBAA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  <a:p>
            <a:pPr lvl="1"/>
            <a:r>
              <a:rPr lang="en-US" dirty="0"/>
              <a:t>Summary statistics</a:t>
            </a:r>
          </a:p>
          <a:p>
            <a:pPr lvl="2"/>
            <a:r>
              <a:rPr lang="en-US" dirty="0"/>
              <a:t>Produce correlation tables</a:t>
            </a:r>
          </a:p>
          <a:p>
            <a:pPr lvl="2"/>
            <a:r>
              <a:rPr lang="en-US" dirty="0"/>
              <a:t>Produce summary statistics</a:t>
            </a:r>
          </a:p>
          <a:p>
            <a:pPr lvl="2"/>
            <a:r>
              <a:rPr lang="en-US" dirty="0"/>
              <a:t>Identify and describe clusters</a:t>
            </a:r>
          </a:p>
          <a:p>
            <a:pPr lvl="1"/>
            <a:r>
              <a:rPr lang="en-US" dirty="0"/>
              <a:t>Plots</a:t>
            </a:r>
          </a:p>
          <a:p>
            <a:pPr lvl="2"/>
            <a:r>
              <a:rPr lang="en-US" dirty="0"/>
              <a:t>Univariate plots – identify transformations (ex. logarithm)</a:t>
            </a:r>
          </a:p>
          <a:p>
            <a:pPr lvl="2"/>
            <a:r>
              <a:rPr lang="en-US" dirty="0"/>
              <a:t>Bivariate plots – identify functional transformations (ex. polynomial)</a:t>
            </a:r>
          </a:p>
          <a:p>
            <a:pPr lvl="2"/>
            <a:r>
              <a:rPr lang="en-US" i="1" dirty="0"/>
              <a:t>Learn what your problem looks like</a:t>
            </a:r>
          </a:p>
        </p:txBody>
      </p:sp>
    </p:spTree>
    <p:extLst>
      <p:ext uri="{BB962C8B-B14F-4D97-AF65-F5344CB8AC3E}">
        <p14:creationId xmlns:p14="http://schemas.microsoft.com/office/powerpoint/2010/main" val="2148767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CE09-00F0-4BB3-813B-C9B66B48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5) Model selection, training, and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0911-20B0-4178-A63E-3E0AFBAA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 aside a </a:t>
            </a:r>
            <a:r>
              <a:rPr lang="en-US" dirty="0">
                <a:solidFill>
                  <a:srgbClr val="E84A27"/>
                </a:solidFill>
              </a:rPr>
              <a:t>test set</a:t>
            </a:r>
            <a:r>
              <a:rPr lang="en-US" dirty="0"/>
              <a:t>. Don’t touch it. Don’t look even look at it!</a:t>
            </a:r>
          </a:p>
          <a:p>
            <a:r>
              <a:rPr lang="en-US" dirty="0"/>
              <a:t>Model selection</a:t>
            </a:r>
          </a:p>
          <a:p>
            <a:pPr lvl="1"/>
            <a:r>
              <a:rPr lang="en-US" dirty="0"/>
              <a:t>What assumptions are you making about your data?</a:t>
            </a:r>
          </a:p>
          <a:p>
            <a:pPr lvl="1"/>
            <a:r>
              <a:rPr lang="en-US" dirty="0"/>
              <a:t>How many observations do you have?</a:t>
            </a:r>
          </a:p>
          <a:p>
            <a:pPr lvl="1"/>
            <a:r>
              <a:rPr lang="en-US" dirty="0"/>
              <a:t>How many features do you have?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Fit on training data and evaluate performance measures</a:t>
            </a:r>
          </a:p>
          <a:p>
            <a:pPr lvl="1"/>
            <a:r>
              <a:rPr lang="en-US" dirty="0"/>
              <a:t>Cross-validate – set aside a </a:t>
            </a:r>
            <a:r>
              <a:rPr lang="en-US" dirty="0">
                <a:solidFill>
                  <a:srgbClr val="E84A27"/>
                </a:solidFill>
              </a:rPr>
              <a:t>validation set </a:t>
            </a:r>
            <a:r>
              <a:rPr lang="en-US" dirty="0"/>
              <a:t>from the training data</a:t>
            </a:r>
          </a:p>
          <a:p>
            <a:pPr lvl="1"/>
            <a:r>
              <a:rPr lang="en-US" dirty="0"/>
              <a:t>Tune hyperparameters (chosen by researcher)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Evaluate on the test set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6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CE09-00F0-4BB3-813B-C9B66B48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6) Consider and compare alternative models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0911-20B0-4178-A63E-3E0AFBAA4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models with different assumptions</a:t>
                </a:r>
              </a:p>
              <a:p>
                <a:pPr lvl="1"/>
                <a:r>
                  <a:rPr lang="en-US" dirty="0"/>
                  <a:t>Train, validate, and tune on the </a:t>
                </a:r>
                <a:r>
                  <a:rPr lang="en-US" dirty="0">
                    <a:solidFill>
                      <a:srgbClr val="E84A27"/>
                    </a:solidFill>
                  </a:rPr>
                  <a:t>train set</a:t>
                </a:r>
              </a:p>
              <a:p>
                <a:pPr lvl="1"/>
                <a:r>
                  <a:rPr lang="en-US" dirty="0"/>
                  <a:t>Evaluate on the </a:t>
                </a:r>
                <a:r>
                  <a:rPr lang="en-US" dirty="0">
                    <a:solidFill>
                      <a:srgbClr val="E84A27"/>
                    </a:solidFill>
                  </a:rPr>
                  <a:t>test set</a:t>
                </a:r>
              </a:p>
              <a:p>
                <a:r>
                  <a:rPr lang="en-US" dirty="0"/>
                  <a:t>Compare model performances</a:t>
                </a:r>
              </a:p>
              <a:p>
                <a:pPr lvl="1"/>
                <a:r>
                  <a:rPr lang="en-US" dirty="0"/>
                  <a:t>Choose a model</a:t>
                </a:r>
              </a:p>
              <a:p>
                <a:pPr lvl="1"/>
                <a:r>
                  <a:rPr lang="en-US" dirty="0"/>
                  <a:t>Consider an ensemble of fitted models</a:t>
                </a:r>
              </a:p>
              <a:p>
                <a:r>
                  <a:rPr lang="en-US" dirty="0"/>
                  <a:t>ALL MODELS MUST PREDICT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!!!!!</a:t>
                </a:r>
              </a:p>
              <a:p>
                <a:pPr lvl="1"/>
                <a:r>
                  <a:rPr lang="en-US" dirty="0"/>
                  <a:t>It is okay, however, to have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s</a:t>
                </a:r>
              </a:p>
              <a:p>
                <a:pPr lvl="1"/>
                <a:r>
                  <a:rPr lang="en-US" dirty="0"/>
                  <a:t>For example: Model 1 – OLS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, Model 2 – OLS with standardized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0911-20B0-4178-A63E-3E0AFBAA4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8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2451-EF54-40C0-B2E7-AC45BAF8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even bother?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AD76-ECA8-4037-90B8-3DC461BE4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2090530" cy="4576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Qualitative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Mercantilists:</a:t>
            </a:r>
          </a:p>
          <a:p>
            <a:pPr marL="0" indent="0">
              <a:buNone/>
            </a:pPr>
            <a:r>
              <a:rPr lang="en-US" sz="2000" dirty="0"/>
              <a:t>Trade is a zero-sum game!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44D90-3479-421D-AAC4-704E8151A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4336774" cy="4576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Quantitative</a:t>
            </a:r>
          </a:p>
          <a:p>
            <a:pPr marL="0" indent="0">
              <a:buNone/>
            </a:pPr>
            <a:r>
              <a:rPr lang="en-US" sz="2000" dirty="0"/>
              <a:t>Apple: Nope.</a:t>
            </a:r>
          </a:p>
        </p:txBody>
      </p:sp>
      <p:pic>
        <p:nvPicPr>
          <p:cNvPr id="1028" name="Picture 4" descr="48 Old Man Drinking Beer Illustrations, Royalty-Free Vector Graphics &amp; Clip  Art - iStock">
            <a:extLst>
              <a:ext uri="{FF2B5EF4-FFF2-40B4-BE49-F238E27FC236}">
                <a16:creationId xmlns:a16="http://schemas.microsoft.com/office/drawing/2014/main" id="{D724FCE3-6964-431F-83C5-2AC208B9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102" y="1376296"/>
            <a:ext cx="2875673" cy="404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7B9F4F-607F-40CB-A054-51F72A52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73" y="2184783"/>
            <a:ext cx="6092502" cy="32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2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CE09-00F0-4BB3-813B-C9B66B48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7) Present solution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0911-20B0-4178-A63E-3E0AFBAA4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Three components: {code}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</m:t>
                    </m:r>
                  </m:oMath>
                </a14:m>
                <a:r>
                  <a:rPr lang="en-US" dirty="0"/>
                  <a:t> {model selection}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⊃</m:t>
                    </m:r>
                  </m:oMath>
                </a14:m>
                <a:r>
                  <a:rPr lang="en-US" dirty="0"/>
                  <a:t> {performance}</a:t>
                </a:r>
              </a:p>
              <a:p>
                <a:pPr marL="0" indent="0">
                  <a:buNone/>
                </a:pPr>
                <a:r>
                  <a:rPr lang="en-US" dirty="0"/>
                  <a:t>People who care about…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Your code</a:t>
                </a:r>
              </a:p>
              <a:p>
                <a:pPr lvl="1"/>
                <a:r>
                  <a:rPr lang="en-US" dirty="0"/>
                  <a:t>People learning to code – medium.com</a:t>
                </a:r>
              </a:p>
              <a:p>
                <a:pPr lvl="1"/>
                <a:r>
                  <a:rPr lang="en-US" dirty="0"/>
                  <a:t>Interviews – leetcode.com</a:t>
                </a:r>
              </a:p>
              <a:p>
                <a:pPr lvl="1"/>
                <a:r>
                  <a:rPr lang="en-US" dirty="0"/>
                  <a:t>I care!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Your model selection</a:t>
                </a:r>
              </a:p>
              <a:p>
                <a:pPr lvl="1"/>
                <a:r>
                  <a:rPr lang="en-US" dirty="0"/>
                  <a:t>Coworkers and other analysts</a:t>
                </a:r>
              </a:p>
              <a:p>
                <a:pPr lvl="1"/>
                <a:r>
                  <a:rPr lang="en-US" dirty="0"/>
                  <a:t>Competition websites – kaggle.com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Your model’s performance (accuracy/efficiency)</a:t>
                </a:r>
              </a:p>
              <a:p>
                <a:pPr lvl="1"/>
                <a:r>
                  <a:rPr lang="en-US" dirty="0"/>
                  <a:t>Your bosses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8D0911-20B0-4178-A63E-3E0AFBAA4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3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CE09-00F0-4BB3-813B-C9B66B48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8) Launch, Monitor, and Maintain Your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0911-20B0-4178-A63E-3E0AFBAA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Launch on a website or mobile platform</a:t>
            </a:r>
          </a:p>
          <a:p>
            <a:r>
              <a:rPr lang="en-US" dirty="0"/>
              <a:t>Monitor performance in “</a:t>
            </a:r>
            <a:r>
              <a:rPr lang="en-US" dirty="0">
                <a:solidFill>
                  <a:srgbClr val="E84A27"/>
                </a:solidFill>
              </a:rPr>
              <a:t>the wild</a:t>
            </a:r>
            <a:r>
              <a:rPr lang="en-US" dirty="0"/>
              <a:t>”</a:t>
            </a:r>
          </a:p>
          <a:p>
            <a:r>
              <a:rPr lang="en-US" dirty="0"/>
              <a:t>Recall to tune your system</a:t>
            </a:r>
          </a:p>
          <a:p>
            <a:pPr lvl="1"/>
            <a:r>
              <a:rPr lang="en-US" dirty="0"/>
              <a:t>Alternative consider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2019593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19A6-CAF2-4947-BB5B-D7465475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Time on So You Want to Teach Machines: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D9740-8415-49F7-97C8-C456C3B07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and GitHub!</a:t>
            </a:r>
          </a:p>
          <a:p>
            <a:pPr lvl="1"/>
            <a:r>
              <a:rPr lang="en-US" dirty="0">
                <a:hlinkClick r:id="rId2"/>
              </a:rPr>
              <a:t>Download Git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Create a GitHub account</a:t>
            </a:r>
            <a:r>
              <a:rPr lang="en-US" dirty="0"/>
              <a:t> (I recommend a personal email)</a:t>
            </a:r>
          </a:p>
          <a:p>
            <a:pPr lvl="1"/>
            <a:r>
              <a:rPr lang="en-US" dirty="0">
                <a:hlinkClick r:id="rId4"/>
              </a:rPr>
              <a:t>Download Atom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you haven’t done so, </a:t>
            </a:r>
            <a:r>
              <a:rPr lang="en-US" dirty="0">
                <a:hlinkClick r:id="rId5"/>
              </a:rPr>
              <a:t>Download Anaconda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2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3A42-7093-4B1E-A448-D7E689D9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 of 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848E57-CD28-48B4-921E-9F4BB2F52B2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Predict an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E84A27"/>
                    </a:solidFill>
                  </a:rPr>
                  <a:t>Prediction</a:t>
                </a:r>
              </a:p>
              <a:p>
                <a:pPr lvl="1"/>
                <a:r>
                  <a:rPr lang="en-US" dirty="0"/>
                  <a:t>Unemployment</a:t>
                </a:r>
              </a:p>
              <a:p>
                <a:pPr lvl="1"/>
                <a:r>
                  <a:rPr lang="en-US" dirty="0"/>
                  <a:t>Stock market</a:t>
                </a:r>
              </a:p>
              <a:p>
                <a:pPr lvl="1"/>
                <a:r>
                  <a:rPr lang="en-US" dirty="0"/>
                  <a:t>House prices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848E57-CD28-48B4-921E-9F4BB2F52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0445D04-688A-4038-9036-CC7273B84B8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143000"/>
                <a:ext cx="5476461" cy="4576763"/>
              </a:xfrm>
            </p:spPr>
            <p:txBody>
              <a:bodyPr/>
              <a:lstStyle/>
              <a:p>
                <a:pPr marL="514350" indent="-514350">
                  <a:buAutoNum type="arabicPeriod" startAt="2"/>
                </a:pPr>
                <a:r>
                  <a:rPr lang="en-US" dirty="0"/>
                  <a:t>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relationships: </a:t>
                </a:r>
                <a:r>
                  <a:rPr lang="el-GR" dirty="0"/>
                  <a:t>θ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r>
                  <a:rPr lang="en-US" dirty="0">
                    <a:solidFill>
                      <a:srgbClr val="E84A27"/>
                    </a:solidFill>
                  </a:rPr>
                  <a:t>Inference</a:t>
                </a:r>
              </a:p>
              <a:p>
                <a:pPr lvl="1"/>
                <a:r>
                  <a:rPr lang="en-US" dirty="0" err="1"/>
                  <a:t>GDPc</a:t>
                </a:r>
                <a:r>
                  <a:rPr lang="en-US" dirty="0"/>
                  <a:t> and life expectancy</a:t>
                </a:r>
              </a:p>
              <a:p>
                <a:pPr lvl="1"/>
                <a:r>
                  <a:rPr lang="en-US" dirty="0"/>
                  <a:t>Education and wages</a:t>
                </a:r>
              </a:p>
              <a:p>
                <a:pPr lvl="1"/>
                <a:r>
                  <a:rPr lang="en-US" dirty="0"/>
                  <a:t>Social media and political polarization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0445D04-688A-4038-9036-CC7273B84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143000"/>
                <a:ext cx="5476461" cy="4576763"/>
              </a:xfrm>
              <a:blipFill>
                <a:blip r:embed="rId3"/>
                <a:stretch>
                  <a:fillRect l="-2225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77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061E-5FA2-41F9-9015-9FEF2D7D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vs Econometrics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B338-DAE8-4010-8BD2-637255523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Econometrics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Why? Economists care about policy above all else.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3DEE51A-4F12-46CD-9223-DCC7E86FC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923412"/>
              </p:ext>
            </p:extLst>
          </p:nvPr>
        </p:nvGraphicFramePr>
        <p:xfrm>
          <a:off x="1903551" y="1706880"/>
          <a:ext cx="8384898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2449">
                  <a:extLst>
                    <a:ext uri="{9D8B030D-6E8A-4147-A177-3AD203B41FA5}">
                      <a16:colId xmlns:a16="http://schemas.microsoft.com/office/drawing/2014/main" val="893863530"/>
                    </a:ext>
                  </a:extLst>
                </a:gridCol>
                <a:gridCol w="4192449">
                  <a:extLst>
                    <a:ext uri="{9D8B030D-6E8A-4147-A177-3AD203B41FA5}">
                      <a16:colId xmlns:a16="http://schemas.microsoft.com/office/drawing/2014/main" val="127185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70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dirty="0"/>
                        <a:t>Inference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42644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1210D14-2576-4A39-9E34-3083C2F5A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76223"/>
              </p:ext>
            </p:extLst>
          </p:nvPr>
        </p:nvGraphicFramePr>
        <p:xfrm>
          <a:off x="1903551" y="3144506"/>
          <a:ext cx="8384898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571">
                  <a:extLst>
                    <a:ext uri="{9D8B030D-6E8A-4147-A177-3AD203B41FA5}">
                      <a16:colId xmlns:a16="http://schemas.microsoft.com/office/drawing/2014/main" val="1715263572"/>
                    </a:ext>
                  </a:extLst>
                </a:gridCol>
                <a:gridCol w="7599327">
                  <a:extLst>
                    <a:ext uri="{9D8B030D-6E8A-4147-A177-3AD203B41FA5}">
                      <a16:colId xmlns:a16="http://schemas.microsoft.com/office/drawing/2014/main" val="1554969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0" dirty="0"/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660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4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3405-4D06-4587-BC12-5EA351C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Overview: Interpretation-Flexibility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236F2-26B8-4F21-8583-E6F6081A6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for inference:</a:t>
            </a:r>
          </a:p>
          <a:p>
            <a:pPr lvl="1"/>
            <a:r>
              <a:rPr lang="en-US" dirty="0"/>
              <a:t>Linear regression (OLS) – PfDA Ch13, HoML Ch4</a:t>
            </a:r>
          </a:p>
          <a:p>
            <a:pPr lvl="1"/>
            <a:r>
              <a:rPr lang="en-US" dirty="0"/>
              <a:t>Logistic regression (logit) – PfDA Ch13, HoML Ch4</a:t>
            </a:r>
          </a:p>
          <a:p>
            <a:pPr lvl="1"/>
            <a:r>
              <a:rPr lang="en-US" dirty="0"/>
              <a:t>Tree-based Models – HoML Ch6</a:t>
            </a:r>
          </a:p>
          <a:p>
            <a:r>
              <a:rPr lang="en-US" dirty="0"/>
              <a:t>Models for flexibility:</a:t>
            </a:r>
          </a:p>
          <a:p>
            <a:pPr lvl="1"/>
            <a:r>
              <a:rPr lang="en-US" dirty="0"/>
              <a:t>Naïve Bayes &amp; K-Nearest Neighbors (KNN)</a:t>
            </a:r>
          </a:p>
          <a:p>
            <a:pPr lvl="1"/>
            <a:r>
              <a:rPr lang="en-US" dirty="0"/>
              <a:t>Support Vector Machines (SVM) – HoML Ch5</a:t>
            </a:r>
          </a:p>
          <a:p>
            <a:pPr lvl="1"/>
            <a:r>
              <a:rPr lang="en-US" dirty="0"/>
              <a:t>Ensemble Learning and Random Forests (RF) – HoML Ch7</a:t>
            </a:r>
          </a:p>
          <a:p>
            <a:pPr lvl="1"/>
            <a:r>
              <a:rPr lang="en-US" dirty="0"/>
              <a:t>Neural Networks (NN) – HoML Ch10–19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531C-BB25-4B3A-AEA6-D4A23F6E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8138C-D01A-4EA6-BD5E-32DA850AE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input, produce correct output</a:t>
            </a:r>
          </a:p>
          <a:p>
            <a:pPr lvl="1"/>
            <a:r>
              <a:rPr lang="en-US" dirty="0"/>
              <a:t>Taught via reinforcement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endParaRPr lang="en-US" i="1" dirty="0"/>
          </a:p>
        </p:txBody>
      </p:sp>
      <p:pic>
        <p:nvPicPr>
          <p:cNvPr id="5" name="Picture 4" descr="A dog sitting in the grass&#10;&#10;Description automatically generated">
            <a:extLst>
              <a:ext uri="{FF2B5EF4-FFF2-40B4-BE49-F238E27FC236}">
                <a16:creationId xmlns:a16="http://schemas.microsoft.com/office/drawing/2014/main" id="{E986B835-4D6B-45C1-BF43-E5A0A5B2C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5974" y="2114550"/>
            <a:ext cx="5001301" cy="3333750"/>
          </a:xfrm>
          <a:prstGeom prst="rect">
            <a:avLst/>
          </a:prstGeom>
        </p:spPr>
      </p:pic>
      <p:pic>
        <p:nvPicPr>
          <p:cNvPr id="8" name="Picture 7" descr="A picture containing building, road, indoor, riding&#10;&#10;Description automatically generated">
            <a:extLst>
              <a:ext uri="{FF2B5EF4-FFF2-40B4-BE49-F238E27FC236}">
                <a16:creationId xmlns:a16="http://schemas.microsoft.com/office/drawing/2014/main" id="{64B79064-A0BE-41B9-8A9B-3DB905BF8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15075" y="2281237"/>
            <a:ext cx="5334000" cy="3000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65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D6F2-D944-4E33-88D6-68B28E74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5BB17C-7FF0-4D75-8BBC-7F738E024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some data and predict an outcome</a:t>
                </a:r>
              </a:p>
              <a:p>
                <a:r>
                  <a:rPr lang="en-US" dirty="0">
                    <a:solidFill>
                      <a:srgbClr val="E84A27"/>
                    </a:solidFill>
                  </a:rPr>
                  <a:t>Features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𝑋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predict a </a:t>
                </a:r>
                <a:r>
                  <a:rPr lang="en-US" dirty="0">
                    <a:solidFill>
                      <a:srgbClr val="E84A27"/>
                    </a:solidFill>
                  </a:rPr>
                  <a:t>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via some </a:t>
                </a:r>
                <a:r>
                  <a:rPr lang="en-US" i="1" dirty="0"/>
                  <a:t>unknowable</a:t>
                </a:r>
                <a:r>
                  <a:rPr lang="en-US" dirty="0"/>
                  <a:t> model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(irreducible) noise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In practice,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ar-AE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– </a:t>
                </a:r>
                <a:r>
                  <a:rPr lang="en-US" dirty="0"/>
                  <a:t>anything from linear regression to a neural network</a:t>
                </a:r>
              </a:p>
              <a:p>
                <a:pPr lvl="1"/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assumptions about your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5BB17C-7FF0-4D75-8BBC-7F738E024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5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04C4-7A5A-44C8-88AF-1A54CFF4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E461F-3A67-4A99-BDC7-E8477971E7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>
                        <a:latin typeface="Cambria Math" panose="02040503050406030204" pitchFamily="18" charset="0"/>
                      </a:rPr>
                      <m:t>]=</m:t>
                    </m:r>
                    <m:r>
                      <m:rPr>
                        <m:nor/>
                      </m:rPr>
                      <a:rPr lang="en-US"/>
                      <m:t>Bias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acc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/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acc>
                    <m:r>
                      <a:rPr lang="ar-AE">
                        <a:latin typeface="Cambria Math" panose="02040503050406030204" pitchFamily="18" charset="0"/>
                      </a:rPr>
                      <m:t>]+</m:t>
                    </m:r>
                    <m:r>
                      <m:rPr>
                        <m:nor/>
                      </m:rPr>
                      <a:rPr lang="en-US"/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you take a </a:t>
                </a:r>
                <a:r>
                  <a:rPr lang="en-US" dirty="0">
                    <a:solidFill>
                      <a:srgbClr val="E84A27"/>
                    </a:solidFill>
                  </a:rPr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84A2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E84A27"/>
                    </a:solidFill>
                  </a:rPr>
                  <a:t> finite samples</a:t>
                </a:r>
                <a:r>
                  <a:rPr lang="en-US" dirty="0"/>
                  <a:t> from the </a:t>
                </a:r>
                <a:r>
                  <a:rPr lang="en-US" dirty="0">
                    <a:solidFill>
                      <a:srgbClr val="E84A27"/>
                    </a:solidFill>
                  </a:rPr>
                  <a:t>infinite population</a:t>
                </a:r>
                <a:r>
                  <a:rPr lang="en-US" dirty="0"/>
                  <a:t>…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Bias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dirty="0"/>
                  <a:t> how close is the </a:t>
                </a:r>
                <a:r>
                  <a:rPr lang="en-US" dirty="0">
                    <a:solidFill>
                      <a:srgbClr val="E84A27"/>
                    </a:solidFill>
                  </a:rPr>
                  <a:t>average</a:t>
                </a:r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models’ predictions to the true population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V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acc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dirty="0"/>
                  <a:t> how wide is the </a:t>
                </a:r>
                <a:r>
                  <a:rPr lang="en-US" dirty="0">
                    <a:solidFill>
                      <a:srgbClr val="E84A27"/>
                    </a:solidFill>
                  </a:rPr>
                  <a:t>spread</a:t>
                </a:r>
                <a:r>
                  <a:rPr lang="en-US" dirty="0"/>
                  <a:t> of predictions, whether or not it is biased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V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dirty="0"/>
                  <a:t> variance of the irreducible noise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E461F-3A67-4A99-BDC7-E8477971E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1391" b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84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DA4B-AAF9-4574-8548-D64D9A63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A3D6-86CA-4C47-8AAB-C29CB32C3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you train a model that perfectly predicts any new sample from the population?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48625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|1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5EC47F-023D-40DE-A3A8-489C5F7C0806}" vid="{FB3243C5-C343-4069-B235-909FA55236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ECON 490</Template>
  <TotalTime>439</TotalTime>
  <Words>1257</Words>
  <Application>Microsoft Office PowerPoint</Application>
  <PresentationFormat>Widescreen</PresentationFormat>
  <Paragraphs>216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Machine Learning Fundamentals</vt:lpstr>
      <vt:lpstr>Why even bother?</vt:lpstr>
      <vt:lpstr>Goals of Data Analysis</vt:lpstr>
      <vt:lpstr>Machine Learning vs Econometrics</vt:lpstr>
      <vt:lpstr>Model Overview: Interpretation-Flexibility Tradeoff</vt:lpstr>
      <vt:lpstr>What is Learning?</vt:lpstr>
      <vt:lpstr>What is Machine Learning?</vt:lpstr>
      <vt:lpstr>Bias-Variance Tradeoff</vt:lpstr>
      <vt:lpstr>Question</vt:lpstr>
      <vt:lpstr>Ways Machines Can Learn (Be Trained)</vt:lpstr>
      <vt:lpstr>Challenges of Machine Learning</vt:lpstr>
      <vt:lpstr>No Free Lunch Theorem</vt:lpstr>
      <vt:lpstr>The Machine Learning Workflow (HoML Ch2)</vt:lpstr>
      <vt:lpstr>1) Look at the Big Picture</vt:lpstr>
      <vt:lpstr>2) Get the Data</vt:lpstr>
      <vt:lpstr>3) Prepare data for analysis </vt:lpstr>
      <vt:lpstr>4) Discover and visualize the data to gain insights </vt:lpstr>
      <vt:lpstr>5) Model selection, training, and performance </vt:lpstr>
      <vt:lpstr>6) Consider and compare alternative models </vt:lpstr>
      <vt:lpstr>7) Present solution  </vt:lpstr>
      <vt:lpstr>8) Launch, Monitor, and Maintain Your System </vt:lpstr>
      <vt:lpstr>Next Time on So You Want to Teach Machines: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Wade</dc:creator>
  <cp:lastModifiedBy>Julian Wade</cp:lastModifiedBy>
  <cp:revision>8</cp:revision>
  <dcterms:created xsi:type="dcterms:W3CDTF">2021-01-18T21:47:43Z</dcterms:created>
  <dcterms:modified xsi:type="dcterms:W3CDTF">2021-01-25T02:24:03Z</dcterms:modified>
</cp:coreProperties>
</file>